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53" autoAdjust="0"/>
    <p:restoredTop sz="90244" autoAdjust="0"/>
  </p:normalViewPr>
  <p:slideViewPr>
    <p:cSldViewPr showGuides="1">
      <p:cViewPr varScale="1">
        <p:scale>
          <a:sx n="132" d="100"/>
          <a:sy n="132" d="100"/>
        </p:scale>
        <p:origin x="-2176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5" d="100"/>
          <a:sy n="95" d="100"/>
        </p:scale>
        <p:origin x="-3714" y="-11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AC545-7A21-47F6-9D49-AEE3BA67FBA0}" type="datetimeFigureOut">
              <a:rPr lang="de-DE" smtClean="0"/>
              <a:t>28.08.13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7C2AEC-0797-4549-BD61-894506E674E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744294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35E9F0-D964-4A1C-BF0F-442E4C796672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DA62C-EF32-4C03-B8EB-062D144019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348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kern="1200" noProof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7DA62C-EF32-4C03-B8EB-062D1440195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28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87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69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13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10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93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99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65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05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78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59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74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12D1B-ECAC-43BC-8896-D869663C824C}" type="datetimeFigureOut">
              <a:rPr lang="en-US" smtClean="0"/>
              <a:t>28.08.13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544B4-773B-4C49-85AA-C657A608308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46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nut 2"/>
          <p:cNvSpPr>
            <a:spLocks noChangeAspect="1"/>
          </p:cNvSpPr>
          <p:nvPr/>
        </p:nvSpPr>
        <p:spPr>
          <a:xfrm>
            <a:off x="2679526" y="1536526"/>
            <a:ext cx="3784948" cy="3784948"/>
          </a:xfrm>
          <a:prstGeom prst="donut">
            <a:avLst>
              <a:gd name="adj" fmla="val 781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Donut 1"/>
          <p:cNvSpPr/>
          <p:nvPr/>
        </p:nvSpPr>
        <p:spPr>
          <a:xfrm>
            <a:off x="2667000" y="1524000"/>
            <a:ext cx="3810000" cy="3810000"/>
          </a:xfrm>
          <a:custGeom>
            <a:avLst/>
            <a:gdLst/>
            <a:ahLst/>
            <a:cxnLst/>
            <a:rect l="l" t="t" r="r" b="b"/>
            <a:pathLst>
              <a:path w="4767942" h="4767942">
                <a:moveTo>
                  <a:pt x="2701915" y="4406522"/>
                </a:moveTo>
                <a:cubicBezTo>
                  <a:pt x="2610773" y="4423345"/>
                  <a:pt x="2517228" y="4431561"/>
                  <a:pt x="2422071" y="4431720"/>
                </a:cubicBezTo>
                <a:lnTo>
                  <a:pt x="2422071" y="4668047"/>
                </a:lnTo>
                <a:cubicBezTo>
                  <a:pt x="2531216" y="4667875"/>
                  <a:pt x="2638476" y="4658446"/>
                  <a:pt x="2742917" y="4639059"/>
                </a:cubicBezTo>
                <a:close/>
                <a:moveTo>
                  <a:pt x="2066028" y="4406522"/>
                </a:moveTo>
                <a:lnTo>
                  <a:pt x="2025026" y="4639059"/>
                </a:lnTo>
                <a:cubicBezTo>
                  <a:pt x="2129467" y="4658446"/>
                  <a:pt x="2236727" y="4667875"/>
                  <a:pt x="2345871" y="4668047"/>
                </a:cubicBezTo>
                <a:lnTo>
                  <a:pt x="2345871" y="4431720"/>
                </a:lnTo>
                <a:cubicBezTo>
                  <a:pt x="2250714" y="4431561"/>
                  <a:pt x="2157170" y="4423345"/>
                  <a:pt x="2066028" y="4406522"/>
                </a:cubicBezTo>
                <a:close/>
                <a:moveTo>
                  <a:pt x="3048569" y="4321333"/>
                </a:moveTo>
                <a:cubicBezTo>
                  <a:pt x="2961187" y="4353465"/>
                  <a:pt x="2870435" y="4377834"/>
                  <a:pt x="2777263" y="4395022"/>
                </a:cubicBezTo>
                <a:lnTo>
                  <a:pt x="2818265" y="4627559"/>
                </a:lnTo>
                <a:cubicBezTo>
                  <a:pt x="2925184" y="4608196"/>
                  <a:pt x="3029238" y="4580248"/>
                  <a:pt x="3129322" y="4543200"/>
                </a:cubicBezTo>
                <a:close/>
                <a:moveTo>
                  <a:pt x="1719374" y="4321333"/>
                </a:moveTo>
                <a:lnTo>
                  <a:pt x="1638621" y="4543200"/>
                </a:lnTo>
                <a:cubicBezTo>
                  <a:pt x="1738705" y="4580248"/>
                  <a:pt x="1842759" y="4608197"/>
                  <a:pt x="1949678" y="4627559"/>
                </a:cubicBezTo>
                <a:lnTo>
                  <a:pt x="1990681" y="4395022"/>
                </a:lnTo>
                <a:cubicBezTo>
                  <a:pt x="1897508" y="4377834"/>
                  <a:pt x="1806756" y="4353465"/>
                  <a:pt x="1719374" y="4321333"/>
                </a:cubicBezTo>
                <a:close/>
                <a:moveTo>
                  <a:pt x="3375449" y="4177462"/>
                </a:moveTo>
                <a:cubicBezTo>
                  <a:pt x="3294102" y="4223384"/>
                  <a:pt x="3208972" y="4263231"/>
                  <a:pt x="3120126" y="4295142"/>
                </a:cubicBezTo>
                <a:lnTo>
                  <a:pt x="3200880" y="4517010"/>
                </a:lnTo>
                <a:cubicBezTo>
                  <a:pt x="3302832" y="4480617"/>
                  <a:pt x="3400440" y="4434922"/>
                  <a:pt x="3493522" y="4381970"/>
                </a:cubicBezTo>
                <a:close/>
                <a:moveTo>
                  <a:pt x="1392494" y="4177462"/>
                </a:moveTo>
                <a:lnTo>
                  <a:pt x="1274421" y="4381970"/>
                </a:lnTo>
                <a:cubicBezTo>
                  <a:pt x="1367503" y="4434923"/>
                  <a:pt x="1465111" y="4480617"/>
                  <a:pt x="1567063" y="4517010"/>
                </a:cubicBezTo>
                <a:lnTo>
                  <a:pt x="1647817" y="4295143"/>
                </a:lnTo>
                <a:cubicBezTo>
                  <a:pt x="1558971" y="4263232"/>
                  <a:pt x="1473841" y="4223384"/>
                  <a:pt x="1392494" y="4177462"/>
                </a:cubicBezTo>
                <a:close/>
                <a:moveTo>
                  <a:pt x="3671547" y="3977718"/>
                </a:moveTo>
                <a:cubicBezTo>
                  <a:pt x="3599284" y="4037289"/>
                  <a:pt x="3522359" y="4091299"/>
                  <a:pt x="3440589" y="4137888"/>
                </a:cubicBezTo>
                <a:lnTo>
                  <a:pt x="3558662" y="4342396"/>
                </a:lnTo>
                <a:cubicBezTo>
                  <a:pt x="3652479" y="4289077"/>
                  <a:pt x="3740684" y="4227145"/>
                  <a:pt x="3823528" y="4158842"/>
                </a:cubicBezTo>
                <a:close/>
                <a:moveTo>
                  <a:pt x="1096396" y="3977718"/>
                </a:moveTo>
                <a:lnTo>
                  <a:pt x="944415" y="4158842"/>
                </a:lnTo>
                <a:cubicBezTo>
                  <a:pt x="1027258" y="4227144"/>
                  <a:pt x="1115463" y="4289077"/>
                  <a:pt x="1209280" y="4342396"/>
                </a:cubicBezTo>
                <a:lnTo>
                  <a:pt x="1327353" y="4137888"/>
                </a:lnTo>
                <a:cubicBezTo>
                  <a:pt x="1245583" y="4091299"/>
                  <a:pt x="1168658" y="4037289"/>
                  <a:pt x="1096396" y="3977718"/>
                </a:cubicBezTo>
                <a:close/>
                <a:moveTo>
                  <a:pt x="3927907" y="3729224"/>
                </a:moveTo>
                <a:cubicBezTo>
                  <a:pt x="3867668" y="3801212"/>
                  <a:pt x="3801211" y="3867669"/>
                  <a:pt x="3729223" y="3927908"/>
                </a:cubicBezTo>
                <a:lnTo>
                  <a:pt x="3881078" y="4108881"/>
                </a:lnTo>
                <a:cubicBezTo>
                  <a:pt x="3963648" y="4039854"/>
                  <a:pt x="4039853" y="3963649"/>
                  <a:pt x="4108880" y="3881079"/>
                </a:cubicBezTo>
                <a:close/>
                <a:moveTo>
                  <a:pt x="840035" y="3729224"/>
                </a:moveTo>
                <a:lnTo>
                  <a:pt x="659063" y="3881079"/>
                </a:lnTo>
                <a:cubicBezTo>
                  <a:pt x="728090" y="3963649"/>
                  <a:pt x="804294" y="4039854"/>
                  <a:pt x="886865" y="4108881"/>
                </a:cubicBezTo>
                <a:lnTo>
                  <a:pt x="1038719" y="3927908"/>
                </a:lnTo>
                <a:cubicBezTo>
                  <a:pt x="966731" y="3867669"/>
                  <a:pt x="900274" y="3801212"/>
                  <a:pt x="840035" y="3729224"/>
                </a:cubicBezTo>
                <a:close/>
                <a:moveTo>
                  <a:pt x="4137888" y="3440590"/>
                </a:moveTo>
                <a:cubicBezTo>
                  <a:pt x="4091299" y="3522360"/>
                  <a:pt x="4037289" y="3599285"/>
                  <a:pt x="3977717" y="3671548"/>
                </a:cubicBezTo>
                <a:lnTo>
                  <a:pt x="4158841" y="3823529"/>
                </a:lnTo>
                <a:cubicBezTo>
                  <a:pt x="4227144" y="3740685"/>
                  <a:pt x="4289077" y="3652480"/>
                  <a:pt x="4342395" y="3558663"/>
                </a:cubicBezTo>
                <a:close/>
                <a:moveTo>
                  <a:pt x="630055" y="3440590"/>
                </a:moveTo>
                <a:lnTo>
                  <a:pt x="425547" y="3558663"/>
                </a:lnTo>
                <a:cubicBezTo>
                  <a:pt x="478866" y="3652480"/>
                  <a:pt x="540799" y="3740685"/>
                  <a:pt x="609102" y="3823529"/>
                </a:cubicBezTo>
                <a:lnTo>
                  <a:pt x="790225" y="3671548"/>
                </a:lnTo>
                <a:cubicBezTo>
                  <a:pt x="730654" y="3599285"/>
                  <a:pt x="676644" y="3522361"/>
                  <a:pt x="630055" y="3440590"/>
                </a:cubicBezTo>
                <a:close/>
                <a:moveTo>
                  <a:pt x="4295142" y="3120126"/>
                </a:moveTo>
                <a:cubicBezTo>
                  <a:pt x="4263231" y="3208973"/>
                  <a:pt x="4223383" y="3294102"/>
                  <a:pt x="4177461" y="3375450"/>
                </a:cubicBezTo>
                <a:lnTo>
                  <a:pt x="4381969" y="3493522"/>
                </a:lnTo>
                <a:cubicBezTo>
                  <a:pt x="4434922" y="3400441"/>
                  <a:pt x="4480617" y="3302832"/>
                  <a:pt x="4517010" y="3200880"/>
                </a:cubicBezTo>
                <a:close/>
                <a:moveTo>
                  <a:pt x="472800" y="3120126"/>
                </a:moveTo>
                <a:lnTo>
                  <a:pt x="250932" y="3200879"/>
                </a:lnTo>
                <a:cubicBezTo>
                  <a:pt x="287326" y="3302832"/>
                  <a:pt x="333020" y="3400441"/>
                  <a:pt x="385974" y="3493523"/>
                </a:cubicBezTo>
                <a:lnTo>
                  <a:pt x="590481" y="3375450"/>
                </a:lnTo>
                <a:cubicBezTo>
                  <a:pt x="544559" y="3294102"/>
                  <a:pt x="504711" y="3208972"/>
                  <a:pt x="472800" y="3120126"/>
                </a:cubicBezTo>
                <a:close/>
                <a:moveTo>
                  <a:pt x="4395022" y="2777262"/>
                </a:moveTo>
                <a:cubicBezTo>
                  <a:pt x="4377834" y="2870434"/>
                  <a:pt x="4353465" y="2961187"/>
                  <a:pt x="4321333" y="3048569"/>
                </a:cubicBezTo>
                <a:lnTo>
                  <a:pt x="4543200" y="3129322"/>
                </a:lnTo>
                <a:cubicBezTo>
                  <a:pt x="4580248" y="3029238"/>
                  <a:pt x="4608196" y="2925184"/>
                  <a:pt x="4627559" y="2818265"/>
                </a:cubicBezTo>
                <a:close/>
                <a:moveTo>
                  <a:pt x="372920" y="2777261"/>
                </a:moveTo>
                <a:lnTo>
                  <a:pt x="140383" y="2818264"/>
                </a:lnTo>
                <a:cubicBezTo>
                  <a:pt x="159746" y="2925183"/>
                  <a:pt x="187694" y="3029237"/>
                  <a:pt x="224742" y="3129321"/>
                </a:cubicBezTo>
                <a:lnTo>
                  <a:pt x="446609" y="3048568"/>
                </a:lnTo>
                <a:cubicBezTo>
                  <a:pt x="414477" y="2961186"/>
                  <a:pt x="390108" y="2870434"/>
                  <a:pt x="372920" y="2777261"/>
                </a:cubicBezTo>
                <a:close/>
                <a:moveTo>
                  <a:pt x="4431720" y="2422072"/>
                </a:moveTo>
                <a:cubicBezTo>
                  <a:pt x="4431561" y="2517229"/>
                  <a:pt x="4423345" y="2610774"/>
                  <a:pt x="4406522" y="2701915"/>
                </a:cubicBezTo>
                <a:lnTo>
                  <a:pt x="4639059" y="2742917"/>
                </a:lnTo>
                <a:cubicBezTo>
                  <a:pt x="4658445" y="2638476"/>
                  <a:pt x="4667875" y="2531217"/>
                  <a:pt x="4668047" y="2422072"/>
                </a:cubicBezTo>
                <a:close/>
                <a:moveTo>
                  <a:pt x="99895" y="2422072"/>
                </a:moveTo>
                <a:cubicBezTo>
                  <a:pt x="100067" y="2531216"/>
                  <a:pt x="109497" y="2638475"/>
                  <a:pt x="128884" y="2742916"/>
                </a:cubicBezTo>
                <a:lnTo>
                  <a:pt x="361420" y="2701914"/>
                </a:lnTo>
                <a:cubicBezTo>
                  <a:pt x="344597" y="2610773"/>
                  <a:pt x="336381" y="2517229"/>
                  <a:pt x="336222" y="2422072"/>
                </a:cubicBezTo>
                <a:close/>
                <a:moveTo>
                  <a:pt x="128883" y="2025027"/>
                </a:moveTo>
                <a:cubicBezTo>
                  <a:pt x="109497" y="2129469"/>
                  <a:pt x="100067" y="2236728"/>
                  <a:pt x="99895" y="2345872"/>
                </a:cubicBezTo>
                <a:lnTo>
                  <a:pt x="336222" y="2345872"/>
                </a:lnTo>
                <a:cubicBezTo>
                  <a:pt x="336381" y="2250716"/>
                  <a:pt x="344597" y="2157171"/>
                  <a:pt x="361420" y="2066030"/>
                </a:cubicBezTo>
                <a:close/>
                <a:moveTo>
                  <a:pt x="4639059" y="2025026"/>
                </a:moveTo>
                <a:lnTo>
                  <a:pt x="4406522" y="2066028"/>
                </a:lnTo>
                <a:cubicBezTo>
                  <a:pt x="4423345" y="2157170"/>
                  <a:pt x="4431561" y="2250715"/>
                  <a:pt x="4431720" y="2345872"/>
                </a:cubicBezTo>
                <a:lnTo>
                  <a:pt x="4668047" y="2345872"/>
                </a:lnTo>
                <a:cubicBezTo>
                  <a:pt x="4667875" y="2236727"/>
                  <a:pt x="4658446" y="2129468"/>
                  <a:pt x="4639059" y="2025026"/>
                </a:cubicBezTo>
                <a:close/>
                <a:moveTo>
                  <a:pt x="4543201" y="1638621"/>
                </a:moveTo>
                <a:lnTo>
                  <a:pt x="4321333" y="1719374"/>
                </a:lnTo>
                <a:cubicBezTo>
                  <a:pt x="4353465" y="1806756"/>
                  <a:pt x="4377835" y="1897509"/>
                  <a:pt x="4395023" y="1990681"/>
                </a:cubicBezTo>
                <a:lnTo>
                  <a:pt x="4627559" y="1949678"/>
                </a:lnTo>
                <a:cubicBezTo>
                  <a:pt x="4608197" y="1842759"/>
                  <a:pt x="4580248" y="1738705"/>
                  <a:pt x="4543201" y="1638621"/>
                </a:cubicBezTo>
                <a:close/>
                <a:moveTo>
                  <a:pt x="224742" y="1638621"/>
                </a:moveTo>
                <a:cubicBezTo>
                  <a:pt x="187694" y="1738706"/>
                  <a:pt x="159746" y="1842760"/>
                  <a:pt x="140383" y="1949679"/>
                </a:cubicBezTo>
                <a:lnTo>
                  <a:pt x="372920" y="1990682"/>
                </a:lnTo>
                <a:cubicBezTo>
                  <a:pt x="390108" y="1897509"/>
                  <a:pt x="414477" y="1806757"/>
                  <a:pt x="446609" y="1719375"/>
                </a:cubicBezTo>
                <a:close/>
                <a:moveTo>
                  <a:pt x="4381970" y="1274422"/>
                </a:moveTo>
                <a:lnTo>
                  <a:pt x="4177462" y="1392494"/>
                </a:lnTo>
                <a:cubicBezTo>
                  <a:pt x="4223384" y="1473842"/>
                  <a:pt x="4263232" y="1558971"/>
                  <a:pt x="4295142" y="1647817"/>
                </a:cubicBezTo>
                <a:lnTo>
                  <a:pt x="4517010" y="1567063"/>
                </a:lnTo>
                <a:cubicBezTo>
                  <a:pt x="4480617" y="1465111"/>
                  <a:pt x="4434923" y="1367503"/>
                  <a:pt x="4381970" y="1274422"/>
                </a:cubicBezTo>
                <a:close/>
                <a:moveTo>
                  <a:pt x="385972" y="1274421"/>
                </a:moveTo>
                <a:cubicBezTo>
                  <a:pt x="333020" y="1367503"/>
                  <a:pt x="287325" y="1465112"/>
                  <a:pt x="250932" y="1567064"/>
                </a:cubicBezTo>
                <a:lnTo>
                  <a:pt x="472800" y="1647817"/>
                </a:lnTo>
                <a:cubicBezTo>
                  <a:pt x="504711" y="1558971"/>
                  <a:pt x="544558" y="1473842"/>
                  <a:pt x="590480" y="1392494"/>
                </a:cubicBezTo>
                <a:close/>
                <a:moveTo>
                  <a:pt x="4158842" y="944415"/>
                </a:moveTo>
                <a:lnTo>
                  <a:pt x="3977718" y="1096396"/>
                </a:lnTo>
                <a:cubicBezTo>
                  <a:pt x="4037290" y="1168659"/>
                  <a:pt x="4091300" y="1245584"/>
                  <a:pt x="4137889" y="1327354"/>
                </a:cubicBezTo>
                <a:lnTo>
                  <a:pt x="4342397" y="1209281"/>
                </a:lnTo>
                <a:cubicBezTo>
                  <a:pt x="4289078" y="1115464"/>
                  <a:pt x="4227145" y="1027259"/>
                  <a:pt x="4158842" y="944415"/>
                </a:cubicBezTo>
                <a:close/>
                <a:moveTo>
                  <a:pt x="609100" y="944415"/>
                </a:moveTo>
                <a:cubicBezTo>
                  <a:pt x="540797" y="1027259"/>
                  <a:pt x="478865" y="1115464"/>
                  <a:pt x="425546" y="1209281"/>
                </a:cubicBezTo>
                <a:lnTo>
                  <a:pt x="630054" y="1327354"/>
                </a:lnTo>
                <a:cubicBezTo>
                  <a:pt x="676643" y="1245584"/>
                  <a:pt x="730652" y="1168659"/>
                  <a:pt x="790224" y="1096396"/>
                </a:cubicBezTo>
                <a:close/>
                <a:moveTo>
                  <a:pt x="3881078" y="659062"/>
                </a:moveTo>
                <a:lnTo>
                  <a:pt x="3729224" y="840035"/>
                </a:lnTo>
                <a:cubicBezTo>
                  <a:pt x="3801212" y="900274"/>
                  <a:pt x="3867669" y="966731"/>
                  <a:pt x="3927908" y="1038719"/>
                </a:cubicBezTo>
                <a:lnTo>
                  <a:pt x="4108881" y="886865"/>
                </a:lnTo>
                <a:cubicBezTo>
                  <a:pt x="4039854" y="804294"/>
                  <a:pt x="3963649" y="728090"/>
                  <a:pt x="3881078" y="659062"/>
                </a:cubicBezTo>
                <a:close/>
                <a:moveTo>
                  <a:pt x="886864" y="659062"/>
                </a:moveTo>
                <a:cubicBezTo>
                  <a:pt x="804293" y="728090"/>
                  <a:pt x="728089" y="804294"/>
                  <a:pt x="659062" y="886865"/>
                </a:cubicBezTo>
                <a:lnTo>
                  <a:pt x="840034" y="1038719"/>
                </a:lnTo>
                <a:cubicBezTo>
                  <a:pt x="900273" y="966731"/>
                  <a:pt x="966730" y="900274"/>
                  <a:pt x="1038718" y="840035"/>
                </a:cubicBezTo>
                <a:close/>
                <a:moveTo>
                  <a:pt x="3558663" y="425547"/>
                </a:moveTo>
                <a:lnTo>
                  <a:pt x="3440590" y="630055"/>
                </a:lnTo>
                <a:cubicBezTo>
                  <a:pt x="3522360" y="676644"/>
                  <a:pt x="3599285" y="730654"/>
                  <a:pt x="3671548" y="790225"/>
                </a:cubicBezTo>
                <a:lnTo>
                  <a:pt x="3823529" y="609101"/>
                </a:lnTo>
                <a:cubicBezTo>
                  <a:pt x="3740685" y="540798"/>
                  <a:pt x="3652480" y="478866"/>
                  <a:pt x="3558663" y="425547"/>
                </a:cubicBezTo>
                <a:close/>
                <a:moveTo>
                  <a:pt x="1209279" y="425547"/>
                </a:moveTo>
                <a:cubicBezTo>
                  <a:pt x="1115462" y="478866"/>
                  <a:pt x="1027257" y="540799"/>
                  <a:pt x="944414" y="609101"/>
                </a:cubicBezTo>
                <a:lnTo>
                  <a:pt x="1096395" y="790225"/>
                </a:lnTo>
                <a:cubicBezTo>
                  <a:pt x="1168657" y="730654"/>
                  <a:pt x="1245582" y="676644"/>
                  <a:pt x="1327352" y="630055"/>
                </a:cubicBezTo>
                <a:close/>
                <a:moveTo>
                  <a:pt x="2383971" y="420676"/>
                </a:moveTo>
                <a:cubicBezTo>
                  <a:pt x="1299673" y="420676"/>
                  <a:pt x="420676" y="1299673"/>
                  <a:pt x="420676" y="2383971"/>
                </a:cubicBezTo>
                <a:cubicBezTo>
                  <a:pt x="420676" y="3468269"/>
                  <a:pt x="1299673" y="4347266"/>
                  <a:pt x="2383971" y="4347266"/>
                </a:cubicBezTo>
                <a:cubicBezTo>
                  <a:pt x="3468269" y="4347266"/>
                  <a:pt x="4347266" y="3468269"/>
                  <a:pt x="4347266" y="2383971"/>
                </a:cubicBezTo>
                <a:cubicBezTo>
                  <a:pt x="4347266" y="1299673"/>
                  <a:pt x="3468269" y="420676"/>
                  <a:pt x="2383971" y="420676"/>
                </a:cubicBezTo>
                <a:close/>
                <a:moveTo>
                  <a:pt x="3200879" y="250932"/>
                </a:moveTo>
                <a:lnTo>
                  <a:pt x="3120126" y="472800"/>
                </a:lnTo>
                <a:cubicBezTo>
                  <a:pt x="3208972" y="504711"/>
                  <a:pt x="3294102" y="544559"/>
                  <a:pt x="3375450" y="590481"/>
                </a:cubicBezTo>
                <a:lnTo>
                  <a:pt x="3493523" y="385973"/>
                </a:lnTo>
                <a:cubicBezTo>
                  <a:pt x="3400441" y="333020"/>
                  <a:pt x="3302832" y="287326"/>
                  <a:pt x="3200879" y="250932"/>
                </a:cubicBezTo>
                <a:close/>
                <a:moveTo>
                  <a:pt x="1567064" y="250932"/>
                </a:moveTo>
                <a:cubicBezTo>
                  <a:pt x="1465111" y="287325"/>
                  <a:pt x="1367502" y="333020"/>
                  <a:pt x="1274419" y="385973"/>
                </a:cubicBezTo>
                <a:lnTo>
                  <a:pt x="1392492" y="590481"/>
                </a:lnTo>
                <a:cubicBezTo>
                  <a:pt x="1473840" y="544559"/>
                  <a:pt x="1558970" y="504711"/>
                  <a:pt x="1647817" y="472800"/>
                </a:cubicBezTo>
                <a:close/>
                <a:moveTo>
                  <a:pt x="2818264" y="140383"/>
                </a:moveTo>
                <a:lnTo>
                  <a:pt x="2777262" y="372920"/>
                </a:lnTo>
                <a:cubicBezTo>
                  <a:pt x="2870434" y="390108"/>
                  <a:pt x="2961186" y="414477"/>
                  <a:pt x="3048568" y="446609"/>
                </a:cubicBezTo>
                <a:lnTo>
                  <a:pt x="3129322" y="224742"/>
                </a:lnTo>
                <a:cubicBezTo>
                  <a:pt x="3029237" y="187694"/>
                  <a:pt x="2925183" y="159746"/>
                  <a:pt x="2818264" y="140383"/>
                </a:cubicBezTo>
                <a:close/>
                <a:moveTo>
                  <a:pt x="1949679" y="140383"/>
                </a:moveTo>
                <a:cubicBezTo>
                  <a:pt x="1842760" y="159746"/>
                  <a:pt x="1738706" y="187694"/>
                  <a:pt x="1638621" y="224742"/>
                </a:cubicBezTo>
                <a:lnTo>
                  <a:pt x="1719375" y="446609"/>
                </a:lnTo>
                <a:cubicBezTo>
                  <a:pt x="1806757" y="414477"/>
                  <a:pt x="1897509" y="390108"/>
                  <a:pt x="1990682" y="372920"/>
                </a:cubicBezTo>
                <a:close/>
                <a:moveTo>
                  <a:pt x="2422071" y="99895"/>
                </a:moveTo>
                <a:lnTo>
                  <a:pt x="2422071" y="336222"/>
                </a:lnTo>
                <a:cubicBezTo>
                  <a:pt x="2517228" y="336381"/>
                  <a:pt x="2610773" y="344597"/>
                  <a:pt x="2701914" y="361420"/>
                </a:cubicBezTo>
                <a:lnTo>
                  <a:pt x="2742917" y="128884"/>
                </a:lnTo>
                <a:cubicBezTo>
                  <a:pt x="2638475" y="109497"/>
                  <a:pt x="2531216" y="100067"/>
                  <a:pt x="2422071" y="99895"/>
                </a:cubicBezTo>
                <a:close/>
                <a:moveTo>
                  <a:pt x="2345871" y="99895"/>
                </a:moveTo>
                <a:cubicBezTo>
                  <a:pt x="2236727" y="100067"/>
                  <a:pt x="2129468" y="109497"/>
                  <a:pt x="2025027" y="128883"/>
                </a:cubicBezTo>
                <a:lnTo>
                  <a:pt x="2066029" y="361420"/>
                </a:lnTo>
                <a:cubicBezTo>
                  <a:pt x="2157170" y="344597"/>
                  <a:pt x="2250715" y="336381"/>
                  <a:pt x="2345871" y="336222"/>
                </a:cubicBezTo>
                <a:close/>
                <a:moveTo>
                  <a:pt x="2383971" y="0"/>
                </a:moveTo>
                <a:cubicBezTo>
                  <a:pt x="3700602" y="0"/>
                  <a:pt x="4767942" y="1067340"/>
                  <a:pt x="4767942" y="2383971"/>
                </a:cubicBezTo>
                <a:cubicBezTo>
                  <a:pt x="4767942" y="3700602"/>
                  <a:pt x="3700602" y="4767942"/>
                  <a:pt x="2383971" y="4767942"/>
                </a:cubicBezTo>
                <a:cubicBezTo>
                  <a:pt x="1067340" y="4767942"/>
                  <a:pt x="0" y="3700602"/>
                  <a:pt x="0" y="2383971"/>
                </a:cubicBezTo>
                <a:cubicBezTo>
                  <a:pt x="0" y="1067340"/>
                  <a:pt x="1067340" y="0"/>
                  <a:pt x="2383971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0"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3686399" y="2590800"/>
            <a:ext cx="17170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solidFill>
                  <a:schemeClr val="bg1"/>
                </a:solidFill>
                <a:latin typeface="Lucida Bright" pitchFamily="18" charset="0"/>
                <a:cs typeface="Consolas" pitchFamily="49" charset="0"/>
              </a:rPr>
              <a:t>60</a:t>
            </a:r>
            <a:endParaRPr lang="en-US" sz="9600" dirty="0">
              <a:solidFill>
                <a:schemeClr val="bg1"/>
              </a:solidFill>
              <a:latin typeface="Lucida Bright" pitchFamily="18" charset="0"/>
              <a:cs typeface="Consolas" pitchFamily="49" charset="0"/>
            </a:endParaRPr>
          </a:p>
        </p:txBody>
      </p:sp>
      <p:sp>
        <p:nvSpPr>
          <p:cNvPr id="121" name="TextBox 7"/>
          <p:cNvSpPr txBox="1"/>
          <p:nvPr/>
        </p:nvSpPr>
        <p:spPr>
          <a:xfrm>
            <a:off x="3657600" y="2590800"/>
            <a:ext cx="1774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solidFill>
                  <a:schemeClr val="bg1"/>
                </a:solidFill>
                <a:latin typeface="Lucida Bright" pitchFamily="18" charset="0"/>
                <a:cs typeface="Consolas" pitchFamily="49" charset="0"/>
              </a:rPr>
              <a:t>58</a:t>
            </a:r>
            <a:endParaRPr lang="en-US" sz="9600" dirty="0">
              <a:solidFill>
                <a:schemeClr val="bg1"/>
              </a:solidFill>
              <a:latin typeface="Lucida Bright" pitchFamily="18" charset="0"/>
              <a:cs typeface="Consolas" pitchFamily="49" charset="0"/>
            </a:endParaRPr>
          </a:p>
        </p:txBody>
      </p:sp>
      <p:sp>
        <p:nvSpPr>
          <p:cNvPr id="122" name="TextBox 7"/>
          <p:cNvSpPr txBox="1"/>
          <p:nvPr/>
        </p:nvSpPr>
        <p:spPr>
          <a:xfrm>
            <a:off x="3657600" y="2590800"/>
            <a:ext cx="1774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solidFill>
                  <a:schemeClr val="bg1"/>
                </a:solidFill>
                <a:latin typeface="Lucida Bright" pitchFamily="18" charset="0"/>
                <a:cs typeface="Consolas" pitchFamily="49" charset="0"/>
              </a:rPr>
              <a:t>57</a:t>
            </a:r>
            <a:endParaRPr lang="en-US" sz="9600" dirty="0">
              <a:solidFill>
                <a:schemeClr val="bg1"/>
              </a:solidFill>
              <a:latin typeface="Lucida Bright" pitchFamily="18" charset="0"/>
              <a:cs typeface="Consolas" pitchFamily="49" charset="0"/>
            </a:endParaRPr>
          </a:p>
        </p:txBody>
      </p:sp>
      <p:sp>
        <p:nvSpPr>
          <p:cNvPr id="128" name="TextBox 7"/>
          <p:cNvSpPr txBox="1"/>
          <p:nvPr/>
        </p:nvSpPr>
        <p:spPr>
          <a:xfrm>
            <a:off x="3657600" y="2590800"/>
            <a:ext cx="1774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solidFill>
                  <a:schemeClr val="bg1"/>
                </a:solidFill>
                <a:latin typeface="Lucida Bright" pitchFamily="18" charset="0"/>
                <a:cs typeface="Consolas" pitchFamily="49" charset="0"/>
              </a:rPr>
              <a:t>59</a:t>
            </a:r>
            <a:endParaRPr lang="en-US" sz="9600" dirty="0">
              <a:solidFill>
                <a:schemeClr val="bg1"/>
              </a:solidFill>
              <a:latin typeface="Lucida Bright" pitchFamily="18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10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10">
        <p14:flash/>
      </p:transition>
    </mc:Choice>
    <mc:Fallback xmlns="">
      <p:transition advClick="0" advTm="1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6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/>
      <p:bldP spid="15" grpId="1"/>
      <p:bldP spid="121" grpId="0"/>
      <p:bldP spid="121" grpId="1"/>
      <p:bldP spid="122" grpId="0"/>
      <p:bldP spid="122" grpId="1"/>
      <p:bldP spid="128" grpId="0"/>
      <p:bldP spid="128" grpId="1"/>
    </p:bldLst>
  </p:timing>
</p:sld>
</file>

<file path=ppt/theme/theme1.xml><?xml version="1.0" encoding="utf-8"?>
<a:theme xmlns:a="http://schemas.openxmlformats.org/drawingml/2006/main" name="Animated_timer_on_textured_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52E56A-7039-4D4C-AED2-F17E2CCF93F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Animated_timer_on_textured_background</Template>
  <TotalTime>0</TotalTime>
  <Words>5</Words>
  <Application>Microsoft Macintosh PowerPoint</Application>
  <PresentationFormat>Bildschirmpräsentation (4:3)</PresentationFormat>
  <Paragraphs>5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Animated_timer_on_textured_background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modified xsi:type="dcterms:W3CDTF">2013-08-28T21:25:02Z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TC024245009991</vt:lpwstr>
  </property>
</Properties>
</file>