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_rels/slideLayout1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de-AT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de-AT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0259910-B9E5-4AD0-9FBD-67EBAE00279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de-AT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</a:rPr>
              <a:t>Format des Titeltextes durch Klicken bearbeiten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1"/>
          </p:nvPr>
        </p:nvSpPr>
        <p:spPr>
          <a:xfrm>
            <a:off x="3447360" y="5165280"/>
            <a:ext cx="319464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de-AT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de-AT" sz="1400" strike="noStrike" u="none">
                <a:solidFill>
                  <a:srgbClr val="000000"/>
                </a:solidFill>
                <a:uFillTx/>
                <a:latin typeface="Times New Roman"/>
              </a:rPr>
              <a:t>&lt;Fußzeile&gt;</a:t>
            </a:r>
            <a:endParaRPr b="0" lang="de-AT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722736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de-AT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640CAC07-035C-472B-B694-66F635E5FBF4}" type="slidenum">
              <a:rPr b="0" lang="de-AT" sz="1400" strike="noStrike" u="none">
                <a:solidFill>
                  <a:srgbClr val="000000"/>
                </a:solidFill>
                <a:uFillTx/>
                <a:latin typeface="Times New Roman"/>
              </a:rPr>
              <a:t>&lt;Foliennummer&gt;</a:t>
            </a:fld>
            <a:endParaRPr b="0" lang="de-AT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504000" y="5165280"/>
            <a:ext cx="2347920" cy="390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de-AT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de-AT" sz="1400" strike="noStrike" u="none">
                <a:solidFill>
                  <a:srgbClr val="000000"/>
                </a:solidFill>
                <a:uFillTx/>
                <a:latin typeface="Times New Roman"/>
              </a:rPr>
              <a:t>&lt;Datum/Uhrzeit&gt;</a:t>
            </a:r>
            <a:endParaRPr b="0" lang="de-AT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" descr=""/>
          <p:cNvPicPr/>
          <p:nvPr/>
        </p:nvPicPr>
        <p:blipFill>
          <a:blip r:embed="rId1"/>
          <a:stretch/>
        </p:blipFill>
        <p:spPr>
          <a:xfrm rot="5420400">
            <a:off x="2834640" y="-1036080"/>
            <a:ext cx="5438160" cy="7790400"/>
          </a:xfrm>
          <a:prstGeom prst="rect">
            <a:avLst/>
          </a:prstGeom>
          <a:ln w="0">
            <a:noFill/>
          </a:ln>
        </p:spPr>
      </p:pic>
      <p:sp>
        <p:nvSpPr>
          <p:cNvPr id="7" name=""/>
          <p:cNvSpPr/>
          <p:nvPr/>
        </p:nvSpPr>
        <p:spPr>
          <a:xfrm>
            <a:off x="4950000" y="792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8" name=""/>
          <p:cNvSpPr/>
          <p:nvPr/>
        </p:nvSpPr>
        <p:spPr>
          <a:xfrm>
            <a:off x="4806000" y="1746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9" name=""/>
          <p:cNvSpPr/>
          <p:nvPr/>
        </p:nvSpPr>
        <p:spPr>
          <a:xfrm>
            <a:off x="4950360" y="79236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0" name=""/>
          <p:cNvSpPr/>
          <p:nvPr/>
        </p:nvSpPr>
        <p:spPr>
          <a:xfrm>
            <a:off x="5004000" y="26892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1" name=""/>
          <p:cNvSpPr/>
          <p:nvPr/>
        </p:nvSpPr>
        <p:spPr>
          <a:xfrm>
            <a:off x="4826880" y="-405360"/>
            <a:ext cx="180360" cy="34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" name=""/>
          <p:cNvSpPr/>
          <p:nvPr/>
        </p:nvSpPr>
        <p:spPr>
          <a:xfrm>
            <a:off x="4261320" y="-298080"/>
            <a:ext cx="180360" cy="34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"/>
          <p:cNvSpPr/>
          <p:nvPr/>
        </p:nvSpPr>
        <p:spPr>
          <a:xfrm>
            <a:off x="4806360" y="174636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4" name=""/>
          <p:cNvSpPr/>
          <p:nvPr/>
        </p:nvSpPr>
        <p:spPr>
          <a:xfrm>
            <a:off x="6136200" y="184392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"/>
          <p:cNvSpPr/>
          <p:nvPr/>
        </p:nvSpPr>
        <p:spPr>
          <a:xfrm>
            <a:off x="6156000" y="2736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6" name=""/>
          <p:cNvSpPr/>
          <p:nvPr/>
        </p:nvSpPr>
        <p:spPr>
          <a:xfrm>
            <a:off x="6120000" y="792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7" name=""/>
          <p:cNvSpPr/>
          <p:nvPr/>
        </p:nvSpPr>
        <p:spPr>
          <a:xfrm>
            <a:off x="5872320" y="362016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" name=""/>
          <p:cNvSpPr/>
          <p:nvPr/>
        </p:nvSpPr>
        <p:spPr>
          <a:xfrm>
            <a:off x="5856480" y="429804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9" name=""/>
          <p:cNvSpPr/>
          <p:nvPr/>
        </p:nvSpPr>
        <p:spPr>
          <a:xfrm>
            <a:off x="4824000" y="4284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" name=""/>
          <p:cNvSpPr/>
          <p:nvPr/>
        </p:nvSpPr>
        <p:spPr>
          <a:xfrm>
            <a:off x="4824000" y="3618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" name=""/>
          <p:cNvSpPr/>
          <p:nvPr/>
        </p:nvSpPr>
        <p:spPr>
          <a:xfrm>
            <a:off x="6948000" y="4320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"/>
          <p:cNvSpPr/>
          <p:nvPr/>
        </p:nvSpPr>
        <p:spPr>
          <a:xfrm>
            <a:off x="8046000" y="4320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" name=""/>
          <p:cNvSpPr/>
          <p:nvPr/>
        </p:nvSpPr>
        <p:spPr>
          <a:xfrm>
            <a:off x="8028000" y="3726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" name=""/>
          <p:cNvSpPr/>
          <p:nvPr/>
        </p:nvSpPr>
        <p:spPr>
          <a:xfrm>
            <a:off x="6912000" y="3708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" name=""/>
          <p:cNvSpPr/>
          <p:nvPr/>
        </p:nvSpPr>
        <p:spPr>
          <a:xfrm>
            <a:off x="7732440" y="288036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6" name=""/>
          <p:cNvSpPr/>
          <p:nvPr/>
        </p:nvSpPr>
        <p:spPr>
          <a:xfrm>
            <a:off x="7920000" y="2052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7" name=""/>
          <p:cNvSpPr/>
          <p:nvPr/>
        </p:nvSpPr>
        <p:spPr>
          <a:xfrm>
            <a:off x="7220160" y="182664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8" name=""/>
          <p:cNvSpPr/>
          <p:nvPr/>
        </p:nvSpPr>
        <p:spPr>
          <a:xfrm>
            <a:off x="7218000" y="792000"/>
            <a:ext cx="53640" cy="53640"/>
          </a:xfrm>
          <a:prstGeom prst="ellipse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6840" bIns="-6840" anchor="ctr">
            <a:noAutofit/>
          </a:bodyPr>
          <a:p>
            <a:pPr algn="ctr">
              <a:lnSpc>
                <a:spcPct val="100000"/>
              </a:lnSpc>
            </a:pPr>
            <a:r>
              <a:rPr b="0" lang="de-AT" sz="1800" strike="noStrike" u="none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"/>
          <p:cNvSpPr/>
          <p:nvPr/>
        </p:nvSpPr>
        <p:spPr>
          <a:xfrm>
            <a:off x="6298200" y="-703800"/>
            <a:ext cx="180360" cy="34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de-AT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"/>
          <p:cNvSpPr/>
          <p:nvPr/>
        </p:nvSpPr>
        <p:spPr>
          <a:xfrm>
            <a:off x="522000" y="2772000"/>
            <a:ext cx="2699640" cy="2137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de-AT" sz="1200" strike="noStrike" u="none">
                <a:solidFill>
                  <a:srgbClr val="000000"/>
                </a:solidFill>
                <a:uFillTx/>
                <a:latin typeface="Arial"/>
              </a:rPr>
              <a:t>Maße bei Fliesenboden bis Sockelfliese, bei Parkett bis zur Wand</a:t>
            </a: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de-AT" sz="1200" strike="noStrike" u="none">
                <a:solidFill>
                  <a:srgbClr val="000000"/>
                </a:solidFill>
                <a:uFillTx/>
                <a:latin typeface="Arial"/>
              </a:rPr>
              <a:t>Bei Terrassentüren bis zur Tür</a:t>
            </a: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de-AT" sz="1200" strike="noStrike" u="none">
                <a:solidFill>
                  <a:srgbClr val="000000"/>
                </a:solidFill>
                <a:uFillTx/>
                <a:latin typeface="Arial"/>
              </a:rPr>
              <a:t>Lochdurchmesser ca. 6cm</a:t>
            </a: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de-AT" sz="1200" strike="noStrike" u="none">
                <a:solidFill>
                  <a:srgbClr val="000000"/>
                </a:solidFill>
                <a:uFillTx/>
                <a:latin typeface="Arial"/>
              </a:rPr>
              <a:t>Fehlbohrungen nicht bemaßt</a:t>
            </a: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de-AT" sz="1200" strike="noStrike" u="none">
                <a:solidFill>
                  <a:srgbClr val="000000"/>
                </a:solidFill>
                <a:uFillTx/>
                <a:latin typeface="Arial"/>
              </a:rPr>
              <a:t>Bodenfliesen anthrazit 29,8x59,6cm</a:t>
            </a:r>
            <a:endParaRPr b="0" lang="de-AT" sz="1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2891</TotalTime>
  <Application>LibreOffice/24.8.2.1$Windows_X86_64 LibreOffice_project/0f794b6e29741098670a3b95d60478a65d05ef13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2024-11-06T17:01:18Z</dcterms:created>
  <dc:creator/>
  <dc:description/>
  <dc:language>de-AT</dc:language>
  <cp:lastModifiedBy/>
  <dcterms:modified xsi:type="dcterms:W3CDTF">2024-11-12T13:44:41Z</dcterms:modified>
  <cp:revision>8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